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7"/>
  </p:notesMasterIdLst>
  <p:sldIdLst>
    <p:sldId id="256" r:id="rId2"/>
    <p:sldId id="259" r:id="rId3"/>
    <p:sldId id="263" r:id="rId4"/>
    <p:sldId id="262" r:id="rId5"/>
    <p:sldId id="261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9AA9966-B0B6-4B47-87C9-7AB4969FAF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6739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0F99371-EE9A-4E34-89D5-27B5C6A8F9FC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7D7D4D-1F82-4B4B-BA95-0F16063C21BC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7D7D4D-1F82-4B4B-BA95-0F16063C21BC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7D7D4D-1F82-4B4B-BA95-0F16063C21BC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7D7D4D-1F82-4B4B-BA95-0F16063C21BC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411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368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7429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神的子民被寇，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神豈不為復仇？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主口親說，祂必定</a:t>
            </a:r>
            <a:r>
              <a:rPr lang="zh-CN" altLang="en-US" sz="3200" dirty="0">
                <a:latin typeface="Times New Roman" pitchFamily="18" charset="0"/>
                <a:ea typeface="宋体" pitchFamily="2" charset="-122"/>
              </a:rPr>
              <a:t>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我何必怕彼獠？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CN" sz="2800" b="1" dirty="0">
                <a:latin typeface="Arial Narrow" pitchFamily="34" charset="0"/>
                <a:ea typeface="細明體" pitchFamily="49" charset="-120"/>
              </a:rPr>
              <a:t>H675</a:t>
            </a:r>
            <a:r>
              <a:rPr lang="en-US" altLang="zh-CN" sz="2800" b="1" dirty="0">
                <a:latin typeface="Times New Roman" pitchFamily="18" charset="0"/>
                <a:ea typeface="細明體" pitchFamily="49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神的子民被寇</a:t>
            </a:r>
            <a:r>
              <a:rPr lang="zh-CN" altLang="en-US" sz="2400" dirty="0"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7652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晝夜呼籲聲音，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神豈不予垂聽？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我對你說，祂必趕</a:t>
            </a:r>
            <a:r>
              <a:rPr lang="zh-CN" altLang="en-US" sz="3200" dirty="0">
                <a:latin typeface="Times New Roman" pitchFamily="18" charset="0"/>
                <a:ea typeface="宋体" pitchFamily="2" charset="-122"/>
              </a:rPr>
              <a:t>“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快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”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將敵從天下摔！</a:t>
            </a:r>
          </a:p>
          <a:p>
            <a:pPr algn="ctr" eaLnBrk="1" hangingPunct="1">
              <a:spcBef>
                <a:spcPts val="0"/>
              </a:spcBef>
            </a:pP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7652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撒但如此壓迫，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神豈不申斥責？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我對你說，祂必定要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立刻加以釘鐐。</a:t>
            </a:r>
          </a:p>
          <a:p>
            <a:pPr algn="ctr" eaLnBrk="1" hangingPunct="1">
              <a:spcBef>
                <a:spcPts val="0"/>
              </a:spcBef>
            </a:pP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627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7652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敵既這樣兇劇，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主既這樣應許，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我們就當繼續呼籲，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使敵早日結局。</a:t>
            </a:r>
          </a:p>
        </p:txBody>
      </p:sp>
    </p:spTree>
    <p:extLst>
      <p:ext uri="{BB962C8B-B14F-4D97-AF65-F5344CB8AC3E}">
        <p14:creationId xmlns:p14="http://schemas.microsoft.com/office/powerpoint/2010/main" val="70415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7652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因此，我們應當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比前更加堅剛，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無晝無夜向神控告，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把敵權勢盡掃。</a:t>
            </a:r>
          </a:p>
          <a:p>
            <a:pPr algn="ctr" eaLnBrk="1" hangingPunct="1">
              <a:spcBef>
                <a:spcPts val="0"/>
              </a:spcBef>
            </a:pP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40953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</TotalTime>
  <Words>184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H675  神的子民被寇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H675  神的子民被寇</dc:title>
  <dc:subject>Hymnary 聖徒詩歌</dc:subject>
  <dc:creator>LIU</dc:creator>
  <cp:lastModifiedBy>Timothy Liang</cp:lastModifiedBy>
  <cp:revision>15</cp:revision>
  <dcterms:created xsi:type="dcterms:W3CDTF">2001-06-18T18:10:58Z</dcterms:created>
  <dcterms:modified xsi:type="dcterms:W3CDTF">2017-08-06T15:44:56Z</dcterms:modified>
</cp:coreProperties>
</file>